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6" r:id="rId4"/>
    <p:sldId id="277" r:id="rId5"/>
    <p:sldId id="282" r:id="rId6"/>
    <p:sldId id="281" r:id="rId7"/>
    <p:sldId id="280" r:id="rId8"/>
    <p:sldId id="279" r:id="rId9"/>
    <p:sldId id="278" r:id="rId10"/>
    <p:sldId id="283" r:id="rId11"/>
    <p:sldId id="284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5/7/2023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4225EAA-8B2C-44C8-9466-7EB871EA6C5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5/7/2023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9" rIns="96657" bIns="483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A4B206C-DD24-4856-B92A-31B5A7557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40E3-6FB7-4DB0-81F3-345681EB064F}" type="datetime1">
              <a:rPr lang="en-US" smtClean="0"/>
              <a:pPr/>
              <a:t>5/6/2023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0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5/6/2023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2678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105F-F123-44EA-BEDC-B4EE0B7F1C95}" type="datetime1">
              <a:rPr lang="en-US" smtClean="0"/>
              <a:pPr/>
              <a:t>5/6/2023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3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DC6F-7B19-49EC-9FBB-01B202613B1E}" type="datetime1">
              <a:rPr lang="en-US" smtClean="0"/>
              <a:pPr/>
              <a:t>5/6/2023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4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5/6/2023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2753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811D-9728-450A-A459-D9E96652F839}" type="datetime1">
              <a:rPr lang="en-US" smtClean="0"/>
              <a:pPr/>
              <a:t>5/6/2023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2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5/6/2023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7884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screen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1884DC66-F85E-4B7A-8D8E-E7A995FDAA6D}" type="datetime1">
              <a:rPr lang="en-US" smtClean="0"/>
              <a:pPr/>
              <a:t>5/6/2023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8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</p:sldLayoutIdLst>
  <p:hf hdr="0" ftr="0" dt="0"/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646331"/>
          </a:xfrm>
        </p:spPr>
        <p:txBody>
          <a:bodyPr>
            <a:spAutoFit/>
          </a:bodyPr>
          <a:lstStyle/>
          <a:p>
            <a:r>
              <a:rPr lang="en-US" sz="3600" dirty="0"/>
              <a:t>Philippians 1:9-11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986" y="4368939"/>
            <a:ext cx="7577814" cy="707886"/>
          </a:xfrm>
        </p:spPr>
        <p:txBody>
          <a:bodyPr>
            <a:spAutoFit/>
          </a:bodyPr>
          <a:lstStyle/>
          <a:p>
            <a:r>
              <a:rPr lang="en-US" b="1" dirty="0"/>
              <a:t>Paul’s Prayer For The Philippians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2762" y="1225689"/>
            <a:ext cx="8915400" cy="563231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dirty="0">
                <a:solidFill>
                  <a:srgbClr val="FF0000"/>
                </a:solidFill>
              </a:rPr>
              <a:t>Being Filled With The Fruits Of Righteousness</a:t>
            </a:r>
            <a:r>
              <a:rPr lang="en-US" sz="3200" i="1" dirty="0">
                <a:solidFill>
                  <a:srgbClr val="FF0000"/>
                </a:solidFill>
              </a:rPr>
              <a:t>”</a:t>
            </a:r>
            <a:r>
              <a:rPr lang="en-US" sz="3200" b="1" dirty="0">
                <a:solidFill>
                  <a:srgbClr val="FF0000"/>
                </a:solidFill>
              </a:rPr>
              <a:t> (1:11)</a:t>
            </a:r>
            <a:endParaRPr lang="en-US" sz="3200" b="1" dirty="0"/>
          </a:p>
          <a:p>
            <a:r>
              <a:rPr lang="en-US" sz="3200" dirty="0"/>
              <a:t>Such fruits are to be offered </a:t>
            </a:r>
            <a:r>
              <a:rPr lang="en-US" sz="3200" i="1" dirty="0"/>
              <a:t>“to the glory and praise of God” …</a:t>
            </a:r>
          </a:p>
          <a:p>
            <a:pPr lvl="1"/>
            <a:r>
              <a:rPr lang="en-US" sz="2800" dirty="0"/>
              <a:t>Just as Jesus said in letting our light shine</a:t>
            </a:r>
            <a:br>
              <a:rPr lang="en-US" sz="2800" dirty="0"/>
            </a:br>
            <a:r>
              <a:rPr lang="en-US" sz="2800" dirty="0"/>
              <a:t>– Matthew 5:16</a:t>
            </a:r>
          </a:p>
          <a:p>
            <a:pPr lvl="1"/>
            <a:r>
              <a:rPr lang="en-US" sz="2800" dirty="0"/>
              <a:t>Just as Peter wrote in speaking of our good works</a:t>
            </a:r>
            <a:br>
              <a:rPr lang="en-US" sz="2800" dirty="0"/>
            </a:br>
            <a:r>
              <a:rPr lang="en-US" sz="2800" dirty="0"/>
              <a:t>– 1 Peter 2:11-12</a:t>
            </a:r>
          </a:p>
          <a:p>
            <a:r>
              <a:rPr lang="en-US" sz="3200" dirty="0"/>
              <a:t>And rightfully so, for it is God who, through the gift of His Son, has …</a:t>
            </a:r>
          </a:p>
          <a:p>
            <a:pPr lvl="1"/>
            <a:r>
              <a:rPr lang="en-US" sz="2800" dirty="0"/>
              <a:t>Shown us what love really is.</a:t>
            </a:r>
          </a:p>
          <a:p>
            <a:pPr lvl="1"/>
            <a:r>
              <a:rPr lang="en-US" sz="2800" dirty="0"/>
              <a:t>Taught us what things are really excellent in His sight.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2097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/>
              <a:t>Paul’s Prayer For The Philippians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838" y="1219200"/>
            <a:ext cx="8229600" cy="563880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dirty="0"/>
              <a:t>Philippians 1:9-11</a:t>
            </a:r>
          </a:p>
          <a:p>
            <a:pPr marL="624078" indent="-514350">
              <a:buNone/>
            </a:pPr>
            <a:r>
              <a:rPr lang="en-US" sz="3200" i="1" dirty="0"/>
              <a:t> “And this I pray,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b="1" i="1" dirty="0">
                <a:solidFill>
                  <a:srgbClr val="FF0000"/>
                </a:solidFill>
              </a:rPr>
              <a:t>that your love may abound </a:t>
            </a:r>
            <a:r>
              <a:rPr lang="en-US" sz="3200" i="1" dirty="0"/>
              <a:t>yet more and more in knowledge and all discernment;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b="1" i="1" dirty="0">
                <a:solidFill>
                  <a:srgbClr val="FF0000"/>
                </a:solidFill>
              </a:rPr>
              <a:t>so that ye may approve the things that are excellent</a:t>
            </a:r>
            <a:r>
              <a:rPr lang="en-US" sz="3200" i="1" dirty="0"/>
              <a:t>;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b="1" i="1" dirty="0">
                <a:solidFill>
                  <a:srgbClr val="FF0000"/>
                </a:solidFill>
              </a:rPr>
              <a:t>that ye may be sincere and void of offence </a:t>
            </a:r>
            <a:r>
              <a:rPr lang="en-US" sz="3200" i="1" dirty="0"/>
              <a:t>unto the day of Christ;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b="1" i="1" dirty="0">
                <a:solidFill>
                  <a:srgbClr val="FF0000"/>
                </a:solidFill>
              </a:rPr>
              <a:t>being filled with the fruits of righteousness, </a:t>
            </a:r>
            <a:r>
              <a:rPr lang="en-US" sz="3200" i="1" dirty="0"/>
              <a:t>which are through Jesus Christ, unto the glory and praise of God.”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76349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/>
              <a:t>God’s Desire For 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386090"/>
          </a:xfrm>
          <a:noFill/>
        </p:spPr>
        <p:txBody>
          <a:bodyPr>
            <a:spAutoFit/>
          </a:bodyPr>
          <a:lstStyle/>
          <a:p>
            <a:r>
              <a:rPr lang="en-US" sz="3200" b="1" baseline="0" dirty="0">
                <a:solidFill>
                  <a:srgbClr val="FF0000"/>
                </a:solidFill>
              </a:rPr>
              <a:t>For what did he pray?</a:t>
            </a:r>
          </a:p>
          <a:p>
            <a:pPr>
              <a:buNone/>
            </a:pPr>
            <a:r>
              <a:rPr lang="en-US" sz="2400" i="1" dirty="0"/>
              <a:t>“For this cause we also, since the day we heard (it), do not cease to pray and make request for you,</a:t>
            </a:r>
          </a:p>
          <a:p>
            <a:pPr marL="514350" indent="-514350">
              <a:buAutoNum type="arabicPeriod"/>
            </a:pPr>
            <a:r>
              <a:rPr lang="en-US" sz="2400" b="1" i="1" dirty="0">
                <a:solidFill>
                  <a:srgbClr val="FF0000"/>
                </a:solidFill>
              </a:rPr>
              <a:t>that ye may be filled with the knowledge of his will </a:t>
            </a:r>
            <a:r>
              <a:rPr lang="en-US" sz="2400" i="1" dirty="0"/>
              <a:t>in all spiritual wisdom and understanding,</a:t>
            </a:r>
          </a:p>
          <a:p>
            <a:pPr marL="514350" indent="-514350">
              <a:buAutoNum type="arabicPeriod"/>
            </a:pPr>
            <a:r>
              <a:rPr lang="en-US" sz="2400" b="1" i="1" dirty="0">
                <a:solidFill>
                  <a:srgbClr val="FF0000"/>
                </a:solidFill>
              </a:rPr>
              <a:t>to walk worthily of the Lord unto all pleasing, </a:t>
            </a:r>
            <a:r>
              <a:rPr lang="en-US" sz="2400" i="1" dirty="0"/>
              <a:t>bearing fruit in every good work, and increasing in the knowledge of God;</a:t>
            </a:r>
          </a:p>
          <a:p>
            <a:pPr marL="514350" indent="-514350">
              <a:buAutoNum type="arabicPeriod"/>
            </a:pPr>
            <a:r>
              <a:rPr lang="en-US" sz="2400" b="1" i="1" dirty="0">
                <a:solidFill>
                  <a:srgbClr val="FF0000"/>
                </a:solidFill>
              </a:rPr>
              <a:t>strengthened with all power</a:t>
            </a:r>
            <a:r>
              <a:rPr lang="en-US" sz="2400" i="1" dirty="0"/>
              <a:t>, according to the might of his glory, unto all patience and longsuffering with joy;</a:t>
            </a:r>
          </a:p>
          <a:p>
            <a:pPr marL="514350" indent="-514350">
              <a:buAutoNum type="arabicPeriod"/>
            </a:pPr>
            <a:r>
              <a:rPr lang="en-US" sz="2400" b="1" i="1" dirty="0">
                <a:solidFill>
                  <a:srgbClr val="FF0000"/>
                </a:solidFill>
              </a:rPr>
              <a:t>giving thanks unto the Father</a:t>
            </a:r>
            <a:r>
              <a:rPr lang="en-US" sz="2400" i="1" dirty="0"/>
              <a:t>, who made us meet to be partakers of the inheritance of the saints in light; who delivered us out of the power of darkness, and translated us into the kingdom of the Son of his love; in whom we have our redemption, the forgiveness of our sins.”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86"/>
            <a:ext cx="8229600" cy="1384995"/>
          </a:xfrm>
          <a:noFill/>
        </p:spPr>
        <p:txBody>
          <a:bodyPr>
            <a:spAutoFit/>
          </a:bodyPr>
          <a:lstStyle/>
          <a:p>
            <a:r>
              <a:rPr lang="en-US" b="1" baseline="0" dirty="0"/>
              <a:t>Paul’s Prayer For The Colossians</a:t>
            </a:r>
            <a:r>
              <a:rPr lang="en-US" sz="4400" i="1" dirty="0"/>
              <a:t> </a:t>
            </a:r>
            <a:br>
              <a:rPr lang="en-US" sz="4400" i="1" dirty="0"/>
            </a:br>
            <a:r>
              <a:rPr lang="en-US" sz="4000" dirty="0"/>
              <a:t>Colossians 1:9-14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AF20ED65-A090-42B9-9CBA-8C1C21EC0F4E}" type="slidenum">
              <a:rPr lang="en-US" smtClean="0"/>
              <a:pPr algn="r"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632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>
                <a:solidFill>
                  <a:srgbClr val="FF0000"/>
                </a:solidFill>
              </a:rPr>
              <a:t>For what did he pray?</a:t>
            </a:r>
          </a:p>
          <a:p>
            <a:pPr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That </a:t>
            </a:r>
            <a:r>
              <a: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</a:t>
            </a:r>
            <a:r>
              <a:rPr lang="en-US" sz="3600" b="1" u="sng" dirty="0">
                <a:solidFill>
                  <a:srgbClr val="FF0000"/>
                </a:solidFill>
              </a:rPr>
              <a:t> might know</a:t>
            </a:r>
            <a:r>
              <a:rPr lang="en-US" sz="3600" b="1" dirty="0">
                <a:solidFill>
                  <a:srgbClr val="FF0000"/>
                </a:solidFill>
              </a:rPr>
              <a:t>:</a:t>
            </a:r>
          </a:p>
          <a:p>
            <a:pPr defTabSz="974725"/>
            <a:r>
              <a:rPr lang="en-US" sz="3600" dirty="0"/>
              <a:t>God.</a:t>
            </a:r>
          </a:p>
          <a:p>
            <a:pPr defTabSz="974725"/>
            <a:r>
              <a:rPr lang="en-US" sz="3600" dirty="0"/>
              <a:t>The hope of God’s calling.</a:t>
            </a:r>
          </a:p>
          <a:p>
            <a:pPr defTabSz="974725"/>
            <a:r>
              <a:rPr lang="en-US" sz="3600" dirty="0"/>
              <a:t>The riches of God’s inheritance.</a:t>
            </a:r>
          </a:p>
          <a:p>
            <a:pPr defTabSz="974725"/>
            <a:r>
              <a:rPr lang="en-US" sz="3600" dirty="0"/>
              <a:t>The power of God.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41"/>
            <a:ext cx="8229600" cy="1261884"/>
          </a:xfrm>
        </p:spPr>
        <p:txBody>
          <a:bodyPr>
            <a:spAutoFit/>
          </a:bodyPr>
          <a:lstStyle/>
          <a:p>
            <a:r>
              <a:rPr lang="en-US" b="1" dirty="0"/>
              <a:t>Paul’s Prayer For The Ephesians</a:t>
            </a:r>
            <a:br>
              <a:rPr lang="en-US" dirty="0"/>
            </a:br>
            <a:r>
              <a:rPr lang="en-US" sz="4000" dirty="0" err="1"/>
              <a:t>Ephesians</a:t>
            </a:r>
            <a:r>
              <a:rPr lang="en-US" sz="4000" dirty="0"/>
              <a:t> 1:15-20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686800" cy="452431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>
                <a:solidFill>
                  <a:srgbClr val="FF0000"/>
                </a:solidFill>
              </a:rPr>
              <a:t>That Their Love May Abound (1:9)</a:t>
            </a:r>
          </a:p>
          <a:p>
            <a:pPr>
              <a:buNone/>
            </a:pPr>
            <a:r>
              <a:rPr lang="en-US" sz="3600" i="1" dirty="0"/>
              <a:t> "Yet more and more"...</a:t>
            </a:r>
          </a:p>
          <a:p>
            <a:r>
              <a:rPr lang="en-US" sz="3600" dirty="0"/>
              <a:t>History with Paul. Philippians 4:15-16</a:t>
            </a:r>
          </a:p>
          <a:p>
            <a:r>
              <a:rPr lang="en-US" sz="3600" dirty="0"/>
              <a:t>History toward needy saints. 2 Corinthians 8:1-5</a:t>
            </a:r>
          </a:p>
          <a:p>
            <a:r>
              <a:rPr lang="en-US" sz="3600" dirty="0"/>
              <a:t>Growth must never stop. cf. 2 Peter 1:5-8; </a:t>
            </a:r>
            <a:br>
              <a:rPr lang="en-US" sz="3600" dirty="0"/>
            </a:br>
            <a:r>
              <a:rPr lang="en-US" sz="3600" i="1" dirty="0"/>
              <a:t>"Abound more and more" </a:t>
            </a:r>
            <a:r>
              <a:rPr lang="en-US" sz="3600" dirty="0"/>
              <a:t>in love. </a:t>
            </a:r>
            <a:br>
              <a:rPr lang="en-US" sz="3600" dirty="0"/>
            </a:br>
            <a:r>
              <a:rPr lang="en-US" sz="3600" dirty="0"/>
              <a:t>1 Thessalonians 4:9-10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86903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/>
              <a:t>Paul’s Prayer For The Philippians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03187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FF0000"/>
                </a:solidFill>
              </a:rPr>
              <a:t>That Their </a:t>
            </a:r>
            <a:r>
              <a:rPr lang="en-US" sz="3200" b="1" i="1" dirty="0">
                <a:solidFill>
                  <a:srgbClr val="FF0000"/>
                </a:solidFill>
              </a:rPr>
              <a:t>“Love May Abound”</a:t>
            </a:r>
            <a:r>
              <a:rPr lang="en-US" sz="3200" b="1" dirty="0">
                <a:solidFill>
                  <a:srgbClr val="FF0000"/>
                </a:solidFill>
              </a:rPr>
              <a:t> (1:9)</a:t>
            </a:r>
          </a:p>
          <a:p>
            <a:pPr>
              <a:buNone/>
            </a:pPr>
            <a:r>
              <a:rPr lang="en-US" sz="3200" i="1" dirty="0"/>
              <a:t>“In knowledge: … </a:t>
            </a:r>
            <a:r>
              <a:rPr lang="en-US" sz="3200" dirty="0"/>
              <a:t>Right standard.</a:t>
            </a:r>
          </a:p>
          <a:p>
            <a:pPr>
              <a:buNone/>
            </a:pPr>
            <a:endParaRPr lang="en-US" sz="3200" i="1" dirty="0"/>
          </a:p>
          <a:p>
            <a:pPr>
              <a:buNone/>
            </a:pPr>
            <a:r>
              <a:rPr lang="en-US" sz="3200" i="1" dirty="0"/>
              <a:t>and all discernment” … </a:t>
            </a:r>
            <a:r>
              <a:rPr lang="en-US" sz="3200" dirty="0"/>
              <a:t>Using wisdom. </a:t>
            </a:r>
            <a:br>
              <a:rPr lang="en-US" sz="3200" dirty="0"/>
            </a:br>
            <a:r>
              <a:rPr lang="en-US" sz="3200" dirty="0"/>
              <a:t>cf. James 1:5; Proverbs 2:1-9</a:t>
            </a:r>
          </a:p>
          <a:p>
            <a:pPr>
              <a:buNone/>
            </a:pPr>
            <a:endParaRPr lang="en-US" sz="3200" i="1" dirty="0"/>
          </a:p>
          <a:p>
            <a:r>
              <a:rPr lang="en-US" sz="3200" dirty="0"/>
              <a:t>Paul’s prayer for them is that their love might abound for the right things and in the right way!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01749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/>
              <a:t>Paul’s Prayer For The Philippians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187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FF0000"/>
                </a:solidFill>
              </a:rPr>
              <a:t>That They May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dirty="0">
                <a:solidFill>
                  <a:srgbClr val="FF0000"/>
                </a:solidFill>
              </a:rPr>
              <a:t>Approve The Things That Are Excellent</a:t>
            </a:r>
            <a:r>
              <a:rPr lang="en-US" sz="3200" i="1" dirty="0">
                <a:solidFill>
                  <a:srgbClr val="FF0000"/>
                </a:solidFill>
              </a:rPr>
              <a:t>.”</a:t>
            </a:r>
            <a:r>
              <a:rPr lang="en-US" sz="3200" b="1" dirty="0">
                <a:solidFill>
                  <a:srgbClr val="FF0000"/>
                </a:solidFill>
              </a:rPr>
              <a:t> (1:10a)</a:t>
            </a:r>
          </a:p>
          <a:p>
            <a:r>
              <a:rPr lang="en-US" sz="3200" dirty="0"/>
              <a:t>Purpose: Why love should abound.</a:t>
            </a:r>
          </a:p>
          <a:p>
            <a:r>
              <a:rPr lang="en-US" sz="3200" i="1" dirty="0"/>
              <a:t>“Approve” </a:t>
            </a:r>
            <a:r>
              <a:rPr lang="en-US" sz="3200" dirty="0"/>
              <a:t>– to try, test, demonstrate. </a:t>
            </a:r>
            <a:br>
              <a:rPr lang="en-US" sz="3200" dirty="0"/>
            </a:br>
            <a:r>
              <a:rPr lang="en-US" sz="3200" dirty="0"/>
              <a:t>cf. Romans 12:2</a:t>
            </a:r>
          </a:p>
          <a:p>
            <a:r>
              <a:rPr lang="en-US" sz="3200" dirty="0"/>
              <a:t>To ourselves.</a:t>
            </a:r>
          </a:p>
          <a:p>
            <a:r>
              <a:rPr lang="en-US" sz="3200" dirty="0"/>
              <a:t>To others. God’s way is best.</a:t>
            </a:r>
            <a:br>
              <a:rPr lang="en-US" sz="3200" dirty="0"/>
            </a:br>
            <a:r>
              <a:rPr lang="en-US" sz="3200" dirty="0"/>
              <a:t>cf. 1 Peter 2:15; Deuteronomy 6:24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2280" y="511909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/>
              <a:t>Paul’s Prayer For The Philippians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05800" cy="440120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FF0000"/>
                </a:solidFill>
              </a:rPr>
              <a:t>That They May </a:t>
            </a:r>
            <a:r>
              <a:rPr lang="en-US" sz="3200" b="1" i="1" dirty="0">
                <a:solidFill>
                  <a:srgbClr val="FF0000"/>
                </a:solidFill>
              </a:rPr>
              <a:t>Be “Sincere And Without Offense”</a:t>
            </a:r>
            <a:r>
              <a:rPr lang="en-US" sz="3200" b="1" dirty="0">
                <a:solidFill>
                  <a:srgbClr val="FF0000"/>
                </a:solidFill>
              </a:rPr>
              <a:t> (10b)</a:t>
            </a:r>
          </a:p>
          <a:p>
            <a:r>
              <a:rPr lang="en-US" sz="3200" i="1" dirty="0"/>
              <a:t>“Sincere” </a:t>
            </a:r>
            <a:r>
              <a:rPr lang="en-US" sz="3200" dirty="0"/>
              <a:t>– “found pure when unfolded and examined by the sun's light … pure, unsullied, sincere.” </a:t>
            </a:r>
            <a:r>
              <a:rPr lang="en-US" dirty="0"/>
              <a:t>(Thayer)</a:t>
            </a:r>
          </a:p>
          <a:p>
            <a:pPr lvl="1"/>
            <a:r>
              <a:rPr lang="en-US" sz="2800" dirty="0"/>
              <a:t>Perfect openness toward man and God.</a:t>
            </a:r>
          </a:p>
          <a:p>
            <a:pPr lvl="1"/>
            <a:r>
              <a:rPr lang="en-US" sz="2800" dirty="0"/>
              <a:t>With a clear conscience (not hypocritical)</a:t>
            </a:r>
          </a:p>
          <a:p>
            <a:r>
              <a:rPr lang="en-US" sz="3200" i="1" dirty="0"/>
              <a:t>“Without offense” </a:t>
            </a:r>
            <a:r>
              <a:rPr lang="en-US" sz="3200" dirty="0"/>
              <a:t>– not to provide occasions for others to stumble. Romans 14:13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6669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/>
              <a:t>Paul’s Prayer For The Philippians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3943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FF0000"/>
                </a:solidFill>
              </a:rPr>
              <a:t>That These Virtues Would Last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u="sng" dirty="0">
                <a:solidFill>
                  <a:srgbClr val="FF0000"/>
                </a:solidFill>
              </a:rPr>
              <a:t>Unto The Day Of Christ</a:t>
            </a:r>
            <a:r>
              <a:rPr lang="en-US" sz="3200" i="1" dirty="0">
                <a:solidFill>
                  <a:srgbClr val="FF0000"/>
                </a:solidFill>
              </a:rPr>
              <a:t>.”</a:t>
            </a:r>
            <a:r>
              <a:rPr lang="en-US" sz="3200" b="1" dirty="0">
                <a:solidFill>
                  <a:srgbClr val="FF0000"/>
                </a:solidFill>
              </a:rPr>
              <a:t> (1:10c)</a:t>
            </a:r>
          </a:p>
          <a:p>
            <a:r>
              <a:rPr lang="en-US" sz="3200" dirty="0"/>
              <a:t>This is the second time in this epistle Paul has referred to this </a:t>
            </a:r>
            <a:r>
              <a:rPr lang="en-US" sz="3200" i="1" dirty="0"/>
              <a:t>“day”</a:t>
            </a:r>
            <a:r>
              <a:rPr lang="en-US" sz="3200" dirty="0"/>
              <a:t> (cf. 1:6)</a:t>
            </a:r>
          </a:p>
          <a:p>
            <a:r>
              <a:rPr lang="en-US" sz="3200" dirty="0"/>
              <a:t>The day when Christ comes again, a day of </a:t>
            </a:r>
            <a:r>
              <a:rPr lang="en-US" sz="3200" i="1" dirty="0"/>
              <a:t>“destruction”</a:t>
            </a:r>
            <a:r>
              <a:rPr lang="en-US" sz="3200" dirty="0"/>
              <a:t> for some, but </a:t>
            </a:r>
            <a:r>
              <a:rPr lang="en-US" sz="3200" i="1" dirty="0"/>
              <a:t>“glory” </a:t>
            </a:r>
            <a:r>
              <a:rPr lang="en-US" sz="3200" dirty="0"/>
              <a:t>for others! 2 Thessalonians 1:7-12; cf. Matthew 13:41-43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7680" y="532229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/>
              <a:t>Paul’s Prayer For The Philippians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8027" y="1481328"/>
            <a:ext cx="8686800" cy="477053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>
                <a:solidFill>
                  <a:srgbClr val="FF0000"/>
                </a:solidFill>
              </a:rPr>
              <a:t>“</a:t>
            </a:r>
            <a:r>
              <a:rPr lang="en-US" sz="3600" b="1" i="1" dirty="0">
                <a:solidFill>
                  <a:srgbClr val="FF0000"/>
                </a:solidFill>
              </a:rPr>
              <a:t>Being Filled With The Fruits Of Righteousness</a:t>
            </a:r>
            <a:r>
              <a:rPr lang="en-US" sz="3600" i="1" dirty="0">
                <a:solidFill>
                  <a:srgbClr val="FF0000"/>
                </a:solidFill>
              </a:rPr>
              <a:t>”</a:t>
            </a:r>
            <a:r>
              <a:rPr lang="en-US" sz="3600" b="1" dirty="0">
                <a:solidFill>
                  <a:srgbClr val="FF0000"/>
                </a:solidFill>
              </a:rPr>
              <a:t> (1:11)</a:t>
            </a:r>
            <a:endParaRPr lang="en-US" sz="3600" b="1" dirty="0"/>
          </a:p>
          <a:p>
            <a:r>
              <a:rPr lang="en-US" sz="3600" dirty="0"/>
              <a:t>Such fruits are possible only </a:t>
            </a:r>
            <a:r>
              <a:rPr lang="en-US" sz="3600" i="1" dirty="0"/>
              <a:t>“by Jesus Christ” …</a:t>
            </a:r>
          </a:p>
          <a:p>
            <a:pPr lvl="1"/>
            <a:r>
              <a:rPr lang="en-US" sz="3200" dirty="0"/>
              <a:t>For without Him, we would not know what true love really is! – 1 John 3:16</a:t>
            </a:r>
          </a:p>
          <a:p>
            <a:pPr lvl="1"/>
            <a:r>
              <a:rPr lang="en-US" sz="3200" dirty="0"/>
              <a:t>For without Him, we would not have the ability to demonstrate what is excellent.</a:t>
            </a:r>
            <a:br>
              <a:rPr lang="en-US" sz="3200" dirty="0"/>
            </a:br>
            <a:r>
              <a:rPr lang="en-US" sz="3200" dirty="0"/>
              <a:t>– cf. Philippians 4:13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66189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/>
              <a:t>Paul’s Prayer For The Philippians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Theme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6" id="{F9053526-3D1F-45EA-B658-6CF8434018BF}" vid="{8D97C630-C643-42DD-9FCE-210530124F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3361</TotalTime>
  <Words>786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Theme16</vt:lpstr>
      <vt:lpstr>Paul’s Prayer For The Philippians</vt:lpstr>
      <vt:lpstr>Paul’s Prayer For The Colossians  Colossians 1:9-14</vt:lpstr>
      <vt:lpstr>Paul’s Prayer For The Ephesians Ephesians 1:15-20</vt:lpstr>
      <vt:lpstr>Paul’s Prayer For The Philippians</vt:lpstr>
      <vt:lpstr>Paul’s Prayer For The Philippians</vt:lpstr>
      <vt:lpstr>Paul’s Prayer For The Philippians</vt:lpstr>
      <vt:lpstr>Paul’s Prayer For The Philippians</vt:lpstr>
      <vt:lpstr>Paul’s Prayer For The Philippians</vt:lpstr>
      <vt:lpstr>Paul’s Prayer For The Philippians</vt:lpstr>
      <vt:lpstr>Paul’s Prayer For The Philippians</vt:lpstr>
      <vt:lpstr>God’s Desire For Us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Micky Galloway</dc:creator>
  <cp:lastModifiedBy>Richard Lidh</cp:lastModifiedBy>
  <cp:revision>27</cp:revision>
  <cp:lastPrinted>2023-05-07T01:34:35Z</cp:lastPrinted>
  <dcterms:created xsi:type="dcterms:W3CDTF">2013-06-01T21:17:56Z</dcterms:created>
  <dcterms:modified xsi:type="dcterms:W3CDTF">2023-05-07T01:36:39Z</dcterms:modified>
</cp:coreProperties>
</file>